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Oswald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 varScale="1">
        <p:scale>
          <a:sx n="124" d="100"/>
          <a:sy n="124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date for presentation!!!!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the alternative view text (i.e. restorative justice)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cnews.com/feature/flashback/video/flashback-the-destruction-of-the-buddhas-of-bamiyan-40945721986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fkumuseumstudies.org/single-post/2016/07/13/Returning-the-Sacred-Museums-and-International-Repatriation-of-Native-North-American-Cultural-Property" TargetMode="External"/><Relationship Id="rId4" Type="http://schemas.openxmlformats.org/officeDocument/2006/relationships/hyperlink" Target="http://www.cnn.com/2012/02/17/world/europe/greece-museum-robber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nationalgeographic.com/2015/08/150817-greece-looting-artifacts-financial-crisis-archaeolog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theguardian.com/artanddesign/2016/may/08/greece-international-justice-regain-parthenon-marbles-uk.%20Accessed%2020%20Apr.%202017" TargetMode="External"/><Relationship Id="rId4" Type="http://schemas.openxmlformats.org/officeDocument/2006/relationships/hyperlink" Target="http://www.abajournal.com/magazine/article/how_countries_are_successfully_using_the_law_to_get_looted_cultural_treasu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875"/>
            <a:ext cx="9144000" cy="54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907500" y="381000"/>
            <a:ext cx="3021900" cy="7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FFFFFF"/>
                </a:solidFill>
              </a:rPr>
              <a:t>Cultural Repatriation</a:t>
            </a:r>
            <a:endParaRPr sz="3400" b="1"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570350" y="1091900"/>
            <a:ext cx="13920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By David Stahr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0" y="-54625"/>
            <a:ext cx="9143999" cy="51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403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Counter Arguments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9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b="1" dirty="0">
                <a:solidFill>
                  <a:srgbClr val="FFFFFF"/>
                </a:solidFill>
                <a:highlight>
                  <a:schemeClr val="dk1"/>
                </a:highlight>
              </a:rPr>
              <a:t>Western Counties do not have a right to claim these artifacts</a:t>
            </a:r>
            <a:endParaRPr b="1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FFFF"/>
                </a:solidFill>
              </a:rPr>
              <a:t> 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b="1" dirty="0">
                <a:solidFill>
                  <a:srgbClr val="FFFFFF"/>
                </a:solidFill>
                <a:highlight>
                  <a:schemeClr val="dk1"/>
                </a:highlight>
              </a:rPr>
              <a:t>They were stolen</a:t>
            </a:r>
            <a:endParaRPr b="1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FFFF"/>
                </a:solidFill>
              </a:rPr>
              <a:t> 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b="1" dirty="0">
                <a:solidFill>
                  <a:srgbClr val="FFFFFF"/>
                </a:solidFill>
                <a:highlight>
                  <a:schemeClr val="dk1"/>
                </a:highlight>
              </a:rPr>
              <a:t>It is a sovereign right for </a:t>
            </a:r>
            <a:r>
              <a:rPr lang="en" b="1">
                <a:solidFill>
                  <a:srgbClr val="FFFFFF"/>
                </a:solidFill>
                <a:highlight>
                  <a:schemeClr val="dk1"/>
                </a:highlight>
              </a:rPr>
              <a:t>a nation to </a:t>
            </a:r>
            <a:r>
              <a:rPr lang="en" b="1" dirty="0">
                <a:solidFill>
                  <a:srgbClr val="FFFFFF"/>
                </a:solidFill>
                <a:highlight>
                  <a:schemeClr val="dk1"/>
                </a:highlight>
              </a:rPr>
              <a:t>reclaim its history </a:t>
            </a:r>
            <a:endParaRPr b="1" dirty="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45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5545325" y="0"/>
            <a:ext cx="3598675" cy="5143500"/>
          </a:xfrm>
          <a:prstGeom prst="flowChartProcess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5765600" y="1609675"/>
            <a:ext cx="34476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“Words cannot describe the grief that is felt by indigenous people as they visit their ancestors, locked away for decades, sometimes centuries, in large institutions far away from their homelands” - Barbara Mumby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5191725" y="673625"/>
            <a:ext cx="440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Restorative Justice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Cosmopolitan Ethics Justice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1593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Part of one single community 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greatest good for the                                                                       greatest number of people 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Sovereignty should come second to                                                               the protection of cultural artifacts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</a:rPr>
              <a:t>Conditional Repatriation: A Happy Compromise</a:t>
            </a:r>
            <a:endParaRPr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Not Saying that cultural artifact should never be returned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Just that it should not be an automatic process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This is best way to protect history 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"Flashback: The Destruction of the Buddhas of Bamiyan."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NBC News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www.nbcnews.com/feature/flashback/video/flashback-the-destruction-of-the-buddhas-of-bamiyan-409457219869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Accessed 20 Apr. 2017.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Labropoulou, Elinda. "Greece: Robbers Raid Olympia Museum, Steal Artifacts."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Turner Broadcasting System, 17 Feb. 2012,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www.cnn.com/2012/02/17/world/europe/greece-museum-robbery/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Accessed 20 Apr. 2017.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Mumby, Barbara. "Returning the Sacred: Museums and International Repatriation of Native North American Cultural Property."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John F. Kennedy University Museum Studies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12 July 2016,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www.jfkumuseumstudies.org/single-post/2016/07/13/Returning-the-Sacred-Museums-and-International-Repatriation-of-Native-North-American-Cultural-Property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Accessed 21 Apr. 2017.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Romeo, Nick. "Strapped for Cash, Some Greeks Turn to Ancient Source of Wealth."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National Geographic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17 Aug. 2015,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news.nationalgeographic.com/2015/08/150817-greece-looting-artifacts-financial-crisis-archaeology/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Accessed 20 Apr. 2017.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Seiff, Abby. "How Countries Are Successfully Using the Law to Get Looted Cultural Treasures Back."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American Bar Association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 July 2014,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</a:t>
            </a:r>
            <a:r>
              <a:rPr lang="en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www.abajournal.com/magazine/article/how_countries_are_successfully_using_the_law_to_get_looted_cultural_treasur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Accessed 21 Apr. 2017.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Smith, Helena. "Greece looks to international justice to regain Parthenon marbles from UK."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Guardian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8 May 2016,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" u="sng">
                <a:solidFill>
                  <a:schemeClr val="accent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www.theguardian.com/artanddesign/2016/may/08/greece-international-justice-regain-parthenon-marbles-uk. Accessed 20 Apr. 2017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Woodruff, Judy, host.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PBS NewsHour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12 Apr. 2017.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3262175" y="146475"/>
            <a:ext cx="25773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28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Focus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702200" y="445025"/>
            <a:ext cx="1472400" cy="70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Focus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Should cultural artifacts that have made their way into Western museums from imperialism be return back to their country of origin?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1598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Should cultural artifacts that have made their way into Western museums from imperialism be returned to their country of origin?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987474"/>
            <a:ext cx="3051256" cy="20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590075" y="130975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Oswald"/>
                <a:ea typeface="Oswald"/>
                <a:cs typeface="Oswald"/>
                <a:sym typeface="Oswald"/>
              </a:rPr>
              <a:t>Humanity: A Collective History </a:t>
            </a:r>
            <a:endParaRPr sz="3600"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508775"/>
            <a:ext cx="2319226" cy="155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000" y="3621875"/>
            <a:ext cx="2755950" cy="14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0700" y="1060553"/>
            <a:ext cx="2060975" cy="262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amurai-japanese-warrior-24710697.jpg"/>
          <p:cNvPicPr preferRelativeResize="0"/>
          <p:nvPr/>
        </p:nvPicPr>
        <p:blipFill rotWithShape="1">
          <a:blip r:embed="rId7">
            <a:alphaModFix/>
          </a:blip>
          <a:srcRect l="72469" t="6383" b="7349"/>
          <a:stretch/>
        </p:blipFill>
        <p:spPr>
          <a:xfrm>
            <a:off x="3135475" y="728650"/>
            <a:ext cx="1323275" cy="43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legionary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155" y="883900"/>
            <a:ext cx="1687645" cy="26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Position: Conditional Repatriation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59300" y="923875"/>
            <a:ext cx="727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Historical cultural artifacts belong to all of people of the world and not solely their country of origin. As a result, the demands for these artifacts to be brought back to their native lands should only be permitted if they can be safeguarded.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Case One: Greece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11079"/>
          <a:stretch/>
        </p:blipFill>
        <p:spPr>
          <a:xfrm>
            <a:off x="0" y="0"/>
            <a:ext cx="5451899" cy="29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l="4897" t="8220" b="-8219"/>
          <a:stretch/>
        </p:blipFill>
        <p:spPr>
          <a:xfrm>
            <a:off x="0" y="2303850"/>
            <a:ext cx="6061500" cy="31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l="14497" r="12172"/>
          <a:stretch/>
        </p:blipFill>
        <p:spPr>
          <a:xfrm>
            <a:off x="4998850" y="0"/>
            <a:ext cx="4145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Case Two: Nimrud Iraq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47" y="0"/>
            <a:ext cx="91403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" y="0"/>
            <a:ext cx="9216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9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3100" y="1207025"/>
            <a:ext cx="35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Case Three: The Bamiyan Buddhas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</Words>
  <Application>Microsoft Macintosh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Oswald</vt:lpstr>
      <vt:lpstr>Simple Light</vt:lpstr>
      <vt:lpstr>Cultural Repatriation</vt:lpstr>
      <vt:lpstr>Focus</vt:lpstr>
      <vt:lpstr>PowerPoint Presentation</vt:lpstr>
      <vt:lpstr>Position: Conditional Repatriation </vt:lpstr>
      <vt:lpstr>Case One: Greece </vt:lpstr>
      <vt:lpstr>PowerPoint Presentation</vt:lpstr>
      <vt:lpstr>Case Two: Nimrud Iraq</vt:lpstr>
      <vt:lpstr>PowerPoint Presentation</vt:lpstr>
      <vt:lpstr>Case Three: The Bamiyan Buddhas</vt:lpstr>
      <vt:lpstr>PowerPoint Presentation</vt:lpstr>
      <vt:lpstr>Counter Arguments</vt:lpstr>
      <vt:lpstr>Restorative Justice</vt:lpstr>
      <vt:lpstr>Cosmopolitan Ethics Justice</vt:lpstr>
      <vt:lpstr>Conditional Repatriation: A Happy Compromise</vt:lpstr>
      <vt:lpstr>Works Cited</vt:lpstr>
      <vt:lpstr>Works Cited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Cultural Repatriation</dc:title>
  <cp:lastModifiedBy>Microsoft Office User</cp:lastModifiedBy>
  <cp:revision>1</cp:revision>
  <dcterms:modified xsi:type="dcterms:W3CDTF">2018-03-10T21:08:16Z</dcterms:modified>
</cp:coreProperties>
</file>